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83" r:id="rId2"/>
    <p:sldId id="284" r:id="rId3"/>
    <p:sldId id="257" r:id="rId4"/>
    <p:sldId id="258" r:id="rId5"/>
    <p:sldId id="259" r:id="rId6"/>
    <p:sldId id="260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65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4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 autoAdjust="0"/>
    <p:restoredTop sz="94434" autoAdjust="0"/>
  </p:normalViewPr>
  <p:slideViewPr>
    <p:cSldViewPr snapToGrid="0">
      <p:cViewPr varScale="1">
        <p:scale>
          <a:sx n="65" d="100"/>
          <a:sy n="65" d="100"/>
        </p:scale>
        <p:origin x="7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4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rat Raja" userId="cd7ec3c08f8759b8" providerId="LiveId" clId="{5C944207-84F1-4CAD-A85A-41AA39601AD4}"/>
    <pc:docChg chg="modSld">
      <pc:chgData name="Qurat Raja" userId="cd7ec3c08f8759b8" providerId="LiveId" clId="{5C944207-84F1-4CAD-A85A-41AA39601AD4}" dt="2023-05-17T07:04:47.398" v="9"/>
      <pc:docMkLst>
        <pc:docMk/>
      </pc:docMkLst>
      <pc:sldChg chg="mod modTransition modShow">
        <pc:chgData name="Qurat Raja" userId="cd7ec3c08f8759b8" providerId="LiveId" clId="{5C944207-84F1-4CAD-A85A-41AA39601AD4}" dt="2023-05-17T07:04:39.437" v="7"/>
        <pc:sldMkLst>
          <pc:docMk/>
          <pc:sldMk cId="2684368255" sldId="269"/>
        </pc:sldMkLst>
      </pc:sldChg>
      <pc:sldChg chg="mod modTransition modShow">
        <pc:chgData name="Qurat Raja" userId="cd7ec3c08f8759b8" providerId="LiveId" clId="{5C944207-84F1-4CAD-A85A-41AA39601AD4}" dt="2023-05-17T07:04:47.398" v="9"/>
        <pc:sldMkLst>
          <pc:docMk/>
          <pc:sldMk cId="2404189504" sldId="271"/>
        </pc:sldMkLst>
      </pc:sldChg>
      <pc:sldChg chg="mod modTransition modShow">
        <pc:chgData name="Qurat Raja" userId="cd7ec3c08f8759b8" providerId="LiveId" clId="{5C944207-84F1-4CAD-A85A-41AA39601AD4}" dt="2023-05-04T02:48:25.433" v="1"/>
        <pc:sldMkLst>
          <pc:docMk/>
          <pc:sldMk cId="2055533184" sldId="279"/>
        </pc:sldMkLst>
      </pc:sldChg>
      <pc:sldChg chg="mod modTransition modShow">
        <pc:chgData name="Qurat Raja" userId="cd7ec3c08f8759b8" providerId="LiveId" clId="{5C944207-84F1-4CAD-A85A-41AA39601AD4}" dt="2023-05-04T02:48:30.472" v="3"/>
        <pc:sldMkLst>
          <pc:docMk/>
          <pc:sldMk cId="3375801239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60139-8E16-48FC-BDE4-D664F32CEECA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6B665-63BB-4D85-8DA6-01ED90A90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35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6121-AF28-4001-8350-98E0D1B58A51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EE11-1017-41D8-8453-A2B2439E2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6121-AF28-4001-8350-98E0D1B58A51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EE11-1017-41D8-8453-A2B2439E2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89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6121-AF28-4001-8350-98E0D1B58A51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EE11-1017-41D8-8453-A2B2439E2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92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6121-AF28-4001-8350-98E0D1B58A51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EE11-1017-41D8-8453-A2B2439E2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8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6121-AF28-4001-8350-98E0D1B58A51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EE11-1017-41D8-8453-A2B2439E2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5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6121-AF28-4001-8350-98E0D1B58A51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EE11-1017-41D8-8453-A2B2439E2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37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6121-AF28-4001-8350-98E0D1B58A51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EE11-1017-41D8-8453-A2B2439E2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09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6121-AF28-4001-8350-98E0D1B58A51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EE11-1017-41D8-8453-A2B2439E2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34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6121-AF28-4001-8350-98E0D1B58A51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EE11-1017-41D8-8453-A2B2439E2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68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6121-AF28-4001-8350-98E0D1B58A51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EE11-1017-41D8-8453-A2B2439E2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35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06121-AF28-4001-8350-98E0D1B58A51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EE11-1017-41D8-8453-A2B2439E2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06121-AF28-4001-8350-98E0D1B58A51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8EE11-1017-41D8-8453-A2B2439E2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10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4141" y="-96267"/>
            <a:ext cx="10363200" cy="2271215"/>
          </a:xfrm>
        </p:spPr>
        <p:txBody>
          <a:bodyPr>
            <a:noAutofit/>
          </a:bodyPr>
          <a:lstStyle/>
          <a:p>
            <a:pPr algn="ctr"/>
            <a:r>
              <a:rPr lang="en-US" sz="4000" b="1" u="none" dirty="0" smtClean="0"/>
              <a:t/>
            </a:r>
            <a:br>
              <a:rPr lang="en-US" sz="4000" b="1" u="none" dirty="0" smtClean="0"/>
            </a:b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3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</a:t>
            </a:r>
            <a:r>
              <a:rPr lang="en-US" sz="3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r>
              <a:rPr lang="en-US" sz="3600" b="1" u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b="1" u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12800" y="5029200"/>
            <a:ext cx="10363200" cy="1470025"/>
          </a:xfrm>
          <a:prstGeom prst="rect">
            <a:avLst/>
          </a:prstGeom>
        </p:spPr>
        <p:txBody>
          <a:bodyPr vert="horz" lIns="108855" tIns="54428" rIns="108855" bIns="54428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u="sng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defTabSz="1219169">
              <a:lnSpc>
                <a:spcPct val="80000"/>
              </a:lnSpc>
              <a:spcBef>
                <a:spcPts val="0"/>
              </a:spcBef>
            </a:pPr>
            <a:r>
              <a:rPr lang="en-US" sz="2800" b="1" u="none" spc="-85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Resource Person</a:t>
            </a:r>
            <a:endParaRPr lang="en-US" sz="2800" b="1" u="none" spc="-85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defTabSz="1219169">
              <a:lnSpc>
                <a:spcPct val="80000"/>
              </a:lnSpc>
              <a:spcBef>
                <a:spcPts val="0"/>
              </a:spcBef>
            </a:pPr>
            <a:r>
              <a:rPr lang="en-US" sz="2800" b="1" u="none" spc="-85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Ms. </a:t>
            </a:r>
            <a:r>
              <a:rPr lang="en-US" sz="2800" b="1" u="none" spc="-85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Qurat</a:t>
            </a:r>
            <a:r>
              <a:rPr lang="en-US" sz="2800" b="1" u="none" spc="-85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800" b="1" u="none" spc="-85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</a:t>
            </a:r>
            <a:r>
              <a:rPr lang="en-US" sz="2800" b="1" u="none" spc="-85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en-US" sz="2800" b="1" u="none" spc="-85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800" b="1" u="none" spc="-85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Ain </a:t>
            </a:r>
            <a:r>
              <a:rPr lang="en-US" sz="2800" b="1" u="none" spc="-85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Raja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26" y="1731241"/>
            <a:ext cx="3297959" cy="329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7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51"/>
            <a:ext cx="12192000" cy="668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09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95"/>
            <a:ext cx="12192000" cy="646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6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938"/>
            <a:ext cx="12192000" cy="640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1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" y="524004"/>
            <a:ext cx="12162574" cy="58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42"/>
            <a:ext cx="12192000" cy="653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66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522"/>
            <a:ext cx="12192000" cy="68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7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34" y="-62703"/>
            <a:ext cx="12065957" cy="68303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02F5531-7578-32AF-CA2F-A7BE8F5F3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387" y="838558"/>
            <a:ext cx="4515813" cy="295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41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40" y="342779"/>
            <a:ext cx="12202840" cy="63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56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Probability in Machine Learning</a:t>
            </a:r>
          </a:p>
          <a:p>
            <a:r>
              <a:rPr lang="en-US" b="1" dirty="0" smtClean="0"/>
              <a:t>Naïve Bayesian Algorithm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8626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212506" cy="59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1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84"/>
            <a:ext cx="12192000" cy="66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07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2" y="69813"/>
            <a:ext cx="12125995" cy="67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8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1" y="66764"/>
            <a:ext cx="12156478" cy="67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80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044"/>
            <a:ext cx="12192000" cy="64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02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2" y="237467"/>
            <a:ext cx="12140708" cy="64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1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061"/>
            <a:ext cx="12192000" cy="64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16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15635</TotalTime>
  <Words>16</Words>
  <Application>Microsoft Office PowerPoint</Application>
  <PresentationFormat>Widescreen</PresentationFormat>
  <Paragraphs>6</Paragraphs>
  <Slides>17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    ARTIFICIAL INTELLIGENCE  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Naima Iltaf</dc:creator>
  <cp:lastModifiedBy>Microsoft account</cp:lastModifiedBy>
  <cp:revision>45</cp:revision>
  <dcterms:created xsi:type="dcterms:W3CDTF">2021-05-31T06:06:25Z</dcterms:created>
  <dcterms:modified xsi:type="dcterms:W3CDTF">2024-06-26T05:49:55Z</dcterms:modified>
</cp:coreProperties>
</file>